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Gelasio" panose="020B0604020202020204" charset="0"/>
      <p:regular r:id="rId13"/>
    </p:embeddedFont>
    <p:embeddedFont>
      <p:font typeface="Gelasio Semi Bold" panose="020B0604020202020204" charset="0"/>
      <p:regular r:id="rId14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80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jpg>
</file>

<file path=ppt/media/image11.pn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sv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0412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.png"/><Relationship Id="rId11" Type="http://schemas.openxmlformats.org/officeDocument/2006/relationships/image" Target="../media/image19.svg"/><Relationship Id="rId5" Type="http://schemas.openxmlformats.org/officeDocument/2006/relationships/image" Target="../media/image13.sv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3719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Gestión de Tareas – Proyecto Task-Movil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94917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Presentación del Proyecto Final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803576"/>
            <a:ext cx="7556421" cy="1902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Integrantes: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Sebastián Bermúdez Gutiérrez, Ílder, Brandon Sánchez Rojas, David Felipe Perdomo Castillo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746558"/>
              </a:solidFill>
              <a:latin typeface="Gelasio" pitchFamily="34" charset="0"/>
              <a:ea typeface="Gelasio" pitchFamily="34" charset="-122"/>
              <a:cs typeface="Gelasi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Curso: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Gestión de Tareas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Fecha: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Octubre 2025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1883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Conclusiones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620351" y="3422928"/>
            <a:ext cx="721625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Task-Movil permitió aplicar buenas prácticas de desarrollo, control de versiones y automatización. Integramos correctamente los componentes, fortalecimos habilidades técnicas y de trabajo en equipo, y aprendimos que la tecnología moderna requiere planificación, coordinación y automatización para alcanzar resultados reales.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167777"/>
            <a:ext cx="30480" cy="2324814"/>
          </a:xfrm>
          <a:prstGeom prst="rect">
            <a:avLst/>
          </a:prstGeom>
          <a:solidFill>
            <a:srgbClr val="D3C5B6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6" name="Text 3"/>
          <p:cNvSpPr/>
          <p:nvPr/>
        </p:nvSpPr>
        <p:spPr>
          <a:xfrm>
            <a:off x="6280190" y="574774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Task-Movil: Una experiencia completa de desarrollo profesional moderno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¿Por qué desarrollamos Task-Movil?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Task-Movil nació para crear una aplicación práctica de gestión de </a:t>
            </a:r>
            <a:r>
              <a:rPr lang="en-US" sz="1750" dirty="0" err="1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tareas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 Buscamos aplicar conocimientos del </a:t>
            </a:r>
            <a:r>
              <a:rPr lang="en-US" sz="1750" dirty="0" err="1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curso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en un entorno profesional real, demostrando cómo combinar programación con metodologías ágiles y herramientas DevOps para optimizar procesos de desarrollo.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11298"/>
            <a:ext cx="57165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¿Qué es Task-Movil?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60238"/>
            <a:ext cx="3664744" cy="2024182"/>
          </a:xfrm>
          <a:prstGeom prst="roundRect">
            <a:avLst>
              <a:gd name="adj" fmla="val 1681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5" name="Text 2"/>
          <p:cNvSpPr/>
          <p:nvPr/>
        </p:nvSpPr>
        <p:spPr>
          <a:xfrm>
            <a:off x="6507004" y="3087053"/>
            <a:ext cx="3211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Aplicación Móvil y Web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931801"/>
            <a:ext cx="3211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Crear, organizar y controlar </a:t>
            </a:r>
            <a:r>
              <a:rPr lang="en-US" sz="1750" dirty="0" err="1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tareas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de forma intuitiva.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860238"/>
            <a:ext cx="3664863" cy="2024182"/>
          </a:xfrm>
          <a:prstGeom prst="roundRect">
            <a:avLst>
              <a:gd name="adj" fmla="val 1681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8" name="Text 5"/>
          <p:cNvSpPr/>
          <p:nvPr/>
        </p:nvSpPr>
        <p:spPr>
          <a:xfrm>
            <a:off x="10398562" y="30870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Backend API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562" y="3577471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Servicio conectado con buenas prácticas de desarrollo.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11234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1" name="Text 8"/>
          <p:cNvSpPr/>
          <p:nvPr/>
        </p:nvSpPr>
        <p:spPr>
          <a:xfrm>
            <a:off x="6507004" y="53380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DevOps Integrado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82846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Control de versiones, gestión de entornos y despliegue continuo.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05100"/>
            <a:ext cx="62381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Objetivos del Proyecto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86750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4" name="Text 2"/>
          <p:cNvSpPr/>
          <p:nvPr/>
        </p:nvSpPr>
        <p:spPr>
          <a:xfrm>
            <a:off x="878860" y="391001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3945374"/>
            <a:ext cx="34214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Implementar aplicación completa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4790123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Frontend y backend con principios ágiles y DevOps.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35893" y="386750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8" name="Text 6"/>
          <p:cNvSpPr/>
          <p:nvPr/>
        </p:nvSpPr>
        <p:spPr>
          <a:xfrm>
            <a:off x="5320963" y="391001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5973008" y="39453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Automatizar CI/CD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973008" y="4435793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Pipeline en GitHub Actions para compilación, pruebas y despliegue.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77995" y="386750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2" name="Text 10"/>
          <p:cNvSpPr/>
          <p:nvPr/>
        </p:nvSpPr>
        <p:spPr>
          <a:xfrm>
            <a:off x="9763065" y="391001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0415111" y="39453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Despliegue seguro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415111" y="4435793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Sistema en entorno HTTPS con documentación completa.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00118"/>
            <a:ext cx="73818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Roles y Responsabilidades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62526"/>
            <a:ext cx="13042821" cy="3266837"/>
          </a:xfrm>
          <a:prstGeom prst="roundRect">
            <a:avLst>
              <a:gd name="adj" fmla="val 104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4" name="Shape 2"/>
          <p:cNvSpPr/>
          <p:nvPr/>
        </p:nvSpPr>
        <p:spPr>
          <a:xfrm>
            <a:off x="801410" y="3070146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5" name="Text 3"/>
          <p:cNvSpPr/>
          <p:nvPr/>
        </p:nvSpPr>
        <p:spPr>
          <a:xfrm>
            <a:off x="1028343" y="3213854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Integrante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288988" y="3213854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Rol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45824" y="3213854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Aportes Principales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801410" y="3720465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9" name="Text 7"/>
          <p:cNvSpPr/>
          <p:nvPr/>
        </p:nvSpPr>
        <p:spPr>
          <a:xfrm>
            <a:off x="1028343" y="3864173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Sebastián Bermúdez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4288988" y="3864173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Backend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45824" y="3864173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API y conexión con base de datos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801410" y="4370784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3" name="Text 11"/>
          <p:cNvSpPr/>
          <p:nvPr/>
        </p:nvSpPr>
        <p:spPr>
          <a:xfrm>
            <a:off x="1028343" y="4514493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Ílder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4288988" y="4514493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DevOps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45824" y="4514493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Docker y automatización CI/CD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801410" y="5021104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7" name="Text 15"/>
          <p:cNvSpPr/>
          <p:nvPr/>
        </p:nvSpPr>
        <p:spPr>
          <a:xfrm>
            <a:off x="1028343" y="5164812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Brandon Sánchez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4288988" y="5164812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Frontend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545824" y="5164812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Interfaz con Ionic y Vue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801410" y="5671423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21" name="Text 19"/>
          <p:cNvSpPr/>
          <p:nvPr/>
        </p:nvSpPr>
        <p:spPr>
          <a:xfrm>
            <a:off x="1028343" y="5815132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David Felipe Perdomo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4288988" y="5815132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Integración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7545824" y="5815132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Pruebas, documentación y conexión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569" y="434102"/>
            <a:ext cx="6652022" cy="493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Arquitectura General del Proyecto</a:t>
            </a:r>
            <a:endParaRPr lang="en-US" sz="3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5913" y="1243132"/>
            <a:ext cx="9538454" cy="735925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471167" y="4129013"/>
            <a:ext cx="1663568" cy="1521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Task-Movil Architecture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8107686" y="6592032"/>
            <a:ext cx="2474853" cy="760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Database (PostgreSQL)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8107686" y="7461010"/>
            <a:ext cx="2474853" cy="608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Persistent relational storage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2941157" y="4157543"/>
            <a:ext cx="2528953" cy="760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GitHub Actions CI/CD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2941157" y="5026520"/>
            <a:ext cx="2528953" cy="608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Build, test and deploy pipeline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3982578" y="6592032"/>
            <a:ext cx="2474853" cy="760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Docker containers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3982578" y="7461010"/>
            <a:ext cx="2474853" cy="608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Containerize services for deployment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9135580" y="4334212"/>
            <a:ext cx="2528954" cy="3803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Backend (Java)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9135580" y="4822801"/>
            <a:ext cx="2528954" cy="608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Business logic and REST APIs</a:t>
            </a:r>
            <a:endParaRPr lang="en-US" sz="1050" dirty="0"/>
          </a:p>
        </p:txBody>
      </p:sp>
      <p:sp>
        <p:nvSpPr>
          <p:cNvPr id="13" name="Text 10"/>
          <p:cNvSpPr/>
          <p:nvPr/>
        </p:nvSpPr>
        <p:spPr>
          <a:xfrm>
            <a:off x="5984269" y="1608091"/>
            <a:ext cx="2542477" cy="760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Frontend (Ionic/Vue)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5984269" y="2477068"/>
            <a:ext cx="2542477" cy="608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Mobile UI and API client</a:t>
            </a:r>
            <a:endParaRPr lang="en-US" sz="1050" dirty="0"/>
          </a:p>
        </p:txBody>
      </p:sp>
      <p:sp>
        <p:nvSpPr>
          <p:cNvPr id="15" name="Text 12"/>
          <p:cNvSpPr/>
          <p:nvPr/>
        </p:nvSpPr>
        <p:spPr>
          <a:xfrm>
            <a:off x="552569" y="8779907"/>
            <a:ext cx="13525262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El sistema integra frontend moderno, backend robusto en Java, base de datos PostgreSQL, contenedores Docker y automatización CI/CD en GitHub Actions para un flujo de desarrollo completo.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5330" y="745450"/>
            <a:ext cx="7673340" cy="1313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Automatización con GitHub Actions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330" y="2373749"/>
            <a:ext cx="630198" cy="11430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75554" y="2583775"/>
            <a:ext cx="2626162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Compilación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1575554" y="3037999"/>
            <a:ext cx="6833116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Construcción automática del código.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369" y="3844290"/>
            <a:ext cx="630198" cy="11430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890593" y="4054316"/>
            <a:ext cx="2626162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Pruebas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1890593" y="4508540"/>
            <a:ext cx="6518077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Validación de funcionalidad.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5528" y="5314831"/>
            <a:ext cx="630198" cy="114300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5752" y="5524857"/>
            <a:ext cx="2626162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Despliegue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2205752" y="5979081"/>
            <a:ext cx="6202918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Actualización en producción.</a:t>
            </a:r>
            <a:endParaRPr lang="en-US" sz="1650" dirty="0"/>
          </a:p>
        </p:txBody>
      </p:sp>
      <p:sp>
        <p:nvSpPr>
          <p:cNvPr id="13" name="Text 7"/>
          <p:cNvSpPr/>
          <p:nvPr/>
        </p:nvSpPr>
        <p:spPr>
          <a:xfrm>
            <a:off x="735330" y="6811685"/>
            <a:ext cx="7673340" cy="6724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Cada cambio en el código dispara automáticamente el pipeline, garantizando que la aplicación funcione correctamente y esté siempre actualizada.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26977"/>
            <a:ext cx="87668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Evidencias del Funcionamiento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4864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Interfaz de Usuario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768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Login, listado y gestión de </a:t>
            </a:r>
            <a:r>
              <a:rPr lang="en-US" sz="1750" dirty="0" err="1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tareas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5235893" y="5486400"/>
            <a:ext cx="30202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Contenedores Docker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59768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Ejecución aislada de componentes.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2689384"/>
            <a:ext cx="4158615" cy="257020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54864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Pipeline CI/CD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597681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Automatización funcionando correctamente.</a:t>
            </a:r>
            <a:endParaRPr lang="en-US" sz="1750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2AA0436-A05A-480F-EECD-24029E93F8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097" y="2743200"/>
            <a:ext cx="4158615" cy="255235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B6CB3576-F4D5-235E-1906-7B4FC0F083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405" y="2829699"/>
            <a:ext cx="4306099" cy="257020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64050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Resultados Alcanzados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31337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Ciclo Completo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624143"/>
            <a:ext cx="38987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Desarrollo de software integrado.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15633" y="3396377"/>
            <a:ext cx="339328" cy="33932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9522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DevOps Exitoso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442692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Herramientas integradas correctamente.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75201" y="3396377"/>
            <a:ext cx="339328" cy="33932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586293"/>
            <a:ext cx="35736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Despliegue Automatizado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6076712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Sistema funcional en producción.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275201" y="5655945"/>
            <a:ext cx="339328" cy="339328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735693" y="5586293"/>
            <a:ext cx="29567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Trabajo Colaborativo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6076712"/>
            <a:ext cx="38987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Equipo organizado y coordinado.</a:t>
            </a:r>
            <a:endParaRPr lang="en-US" sz="17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015633" y="5655945"/>
            <a:ext cx="339328" cy="33932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455</Words>
  <Application>Microsoft Office PowerPoint</Application>
  <PresentationFormat>Personalizado</PresentationFormat>
  <Paragraphs>91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Gelasio Semi Bold</vt:lpstr>
      <vt:lpstr>Arial</vt:lpstr>
      <vt:lpstr>Gelasio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david felipe perdomo</dc:creator>
  <cp:lastModifiedBy>david felipe perdomo</cp:lastModifiedBy>
  <cp:revision>2</cp:revision>
  <dcterms:created xsi:type="dcterms:W3CDTF">2025-10-28T01:13:51Z</dcterms:created>
  <dcterms:modified xsi:type="dcterms:W3CDTF">2025-10-28T03:01:42Z</dcterms:modified>
</cp:coreProperties>
</file>